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A8E93-A27A-48CB-AFB7-D42AA05A033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715429-6C8E-4CE4-9E84-BA9D0A8DA88F}">
      <dgm:prSet/>
      <dgm:spPr/>
      <dgm:t>
        <a:bodyPr/>
        <a:lstStyle/>
        <a:p>
          <a:r>
            <a:rPr lang="pt-PT"/>
            <a:t>Obtenção dos Sprites necessários para o Projeto</a:t>
          </a:r>
          <a:endParaRPr lang="en-US"/>
        </a:p>
      </dgm:t>
    </dgm:pt>
    <dgm:pt modelId="{F06CBEA9-36D3-4BD0-A211-D8594772BB80}" type="parTrans" cxnId="{705867AE-F9F4-41CA-8D42-61A47DAED5F0}">
      <dgm:prSet/>
      <dgm:spPr/>
      <dgm:t>
        <a:bodyPr/>
        <a:lstStyle/>
        <a:p>
          <a:endParaRPr lang="en-US"/>
        </a:p>
      </dgm:t>
    </dgm:pt>
    <dgm:pt modelId="{51E09BAD-CB62-488E-B536-46514C55D039}" type="sibTrans" cxnId="{705867AE-F9F4-41CA-8D42-61A47DAED5F0}">
      <dgm:prSet/>
      <dgm:spPr/>
      <dgm:t>
        <a:bodyPr/>
        <a:lstStyle/>
        <a:p>
          <a:endParaRPr lang="en-US"/>
        </a:p>
      </dgm:t>
    </dgm:pt>
    <dgm:pt modelId="{07FD93B0-7B58-4974-8A08-1B980F74DE91}">
      <dgm:prSet/>
      <dgm:spPr/>
      <dgm:t>
        <a:bodyPr/>
        <a:lstStyle/>
        <a:p>
          <a:r>
            <a:rPr lang="pt-PT"/>
            <a:t>Implementação da Estrutura do Controlo do Mario</a:t>
          </a:r>
          <a:endParaRPr lang="en-US"/>
        </a:p>
      </dgm:t>
    </dgm:pt>
    <dgm:pt modelId="{E6A5ADBB-85EC-40EB-A2AF-4D45550D2788}" type="parTrans" cxnId="{CE341ABA-9F61-45E7-B91C-ED5302289962}">
      <dgm:prSet/>
      <dgm:spPr/>
      <dgm:t>
        <a:bodyPr/>
        <a:lstStyle/>
        <a:p>
          <a:endParaRPr lang="en-US"/>
        </a:p>
      </dgm:t>
    </dgm:pt>
    <dgm:pt modelId="{871BB04E-BF71-455B-9FB3-5CB9FBFF7619}" type="sibTrans" cxnId="{CE341ABA-9F61-45E7-B91C-ED5302289962}">
      <dgm:prSet/>
      <dgm:spPr/>
      <dgm:t>
        <a:bodyPr/>
        <a:lstStyle/>
        <a:p>
          <a:endParaRPr lang="en-US"/>
        </a:p>
      </dgm:t>
    </dgm:pt>
    <dgm:pt modelId="{ED6C2DDA-A077-4767-AB22-A4F98750858E}">
      <dgm:prSet/>
      <dgm:spPr/>
      <dgm:t>
        <a:bodyPr/>
        <a:lstStyle/>
        <a:p>
          <a:r>
            <a:rPr lang="pt-PT"/>
            <a:t>Desenvolvimento da Geração do Mapa</a:t>
          </a:r>
          <a:endParaRPr lang="en-US"/>
        </a:p>
      </dgm:t>
    </dgm:pt>
    <dgm:pt modelId="{CC97F762-5474-4D6E-8CFB-F9A1C372DD4D}" type="parTrans" cxnId="{E7978F51-394D-4112-9598-7F7B6FC81250}">
      <dgm:prSet/>
      <dgm:spPr/>
      <dgm:t>
        <a:bodyPr/>
        <a:lstStyle/>
        <a:p>
          <a:endParaRPr lang="en-US"/>
        </a:p>
      </dgm:t>
    </dgm:pt>
    <dgm:pt modelId="{1150E5F4-A751-4021-BE48-C9F7D954EBBD}" type="sibTrans" cxnId="{E7978F51-394D-4112-9598-7F7B6FC81250}">
      <dgm:prSet/>
      <dgm:spPr/>
      <dgm:t>
        <a:bodyPr/>
        <a:lstStyle/>
        <a:p>
          <a:endParaRPr lang="en-US"/>
        </a:p>
      </dgm:t>
    </dgm:pt>
    <dgm:pt modelId="{6E97BFCA-3018-47AE-B8B1-73CCB898C302}">
      <dgm:prSet/>
      <dgm:spPr/>
      <dgm:t>
        <a:bodyPr/>
        <a:lstStyle/>
        <a:p>
          <a:r>
            <a:rPr lang="pt-PT"/>
            <a:t>Desenvolvimento de Ideias relacionadas com Atividade Física</a:t>
          </a:r>
          <a:endParaRPr lang="en-US"/>
        </a:p>
      </dgm:t>
    </dgm:pt>
    <dgm:pt modelId="{BB1CE87A-658B-49E5-8901-CFD74B4AFC50}" type="parTrans" cxnId="{EC5254CA-7D3C-40DB-B8CD-0A4951F40A10}">
      <dgm:prSet/>
      <dgm:spPr/>
      <dgm:t>
        <a:bodyPr/>
        <a:lstStyle/>
        <a:p>
          <a:endParaRPr lang="en-US"/>
        </a:p>
      </dgm:t>
    </dgm:pt>
    <dgm:pt modelId="{E2ACAF5F-3408-4BDB-A559-5553585B2D7B}" type="sibTrans" cxnId="{EC5254CA-7D3C-40DB-B8CD-0A4951F40A10}">
      <dgm:prSet/>
      <dgm:spPr/>
      <dgm:t>
        <a:bodyPr/>
        <a:lstStyle/>
        <a:p>
          <a:endParaRPr lang="en-US"/>
        </a:p>
      </dgm:t>
    </dgm:pt>
    <dgm:pt modelId="{1551B690-5E5C-4C21-B66A-10A5A415A176}" type="pres">
      <dgm:prSet presAssocID="{56FA8E93-A27A-48CB-AFB7-D42AA05A0339}" presName="outerComposite" presStyleCnt="0">
        <dgm:presLayoutVars>
          <dgm:chMax val="5"/>
          <dgm:dir/>
          <dgm:resizeHandles val="exact"/>
        </dgm:presLayoutVars>
      </dgm:prSet>
      <dgm:spPr/>
    </dgm:pt>
    <dgm:pt modelId="{ECA77A09-CD00-4035-9702-3C0B5713DA91}" type="pres">
      <dgm:prSet presAssocID="{56FA8E93-A27A-48CB-AFB7-D42AA05A0339}" presName="dummyMaxCanvas" presStyleCnt="0">
        <dgm:presLayoutVars/>
      </dgm:prSet>
      <dgm:spPr/>
    </dgm:pt>
    <dgm:pt modelId="{D754B7E9-5806-4ED4-83C4-7096799A3708}" type="pres">
      <dgm:prSet presAssocID="{56FA8E93-A27A-48CB-AFB7-D42AA05A0339}" presName="FourNodes_1" presStyleLbl="node1" presStyleIdx="0" presStyleCnt="4">
        <dgm:presLayoutVars>
          <dgm:bulletEnabled val="1"/>
        </dgm:presLayoutVars>
      </dgm:prSet>
      <dgm:spPr/>
    </dgm:pt>
    <dgm:pt modelId="{3F316E15-0789-4DBC-9556-9C34B1A0F433}" type="pres">
      <dgm:prSet presAssocID="{56FA8E93-A27A-48CB-AFB7-D42AA05A0339}" presName="FourNodes_2" presStyleLbl="node1" presStyleIdx="1" presStyleCnt="4">
        <dgm:presLayoutVars>
          <dgm:bulletEnabled val="1"/>
        </dgm:presLayoutVars>
      </dgm:prSet>
      <dgm:spPr/>
    </dgm:pt>
    <dgm:pt modelId="{7E2F1C9B-DE53-49AF-A50F-DC46B306ED3C}" type="pres">
      <dgm:prSet presAssocID="{56FA8E93-A27A-48CB-AFB7-D42AA05A0339}" presName="FourNodes_3" presStyleLbl="node1" presStyleIdx="2" presStyleCnt="4">
        <dgm:presLayoutVars>
          <dgm:bulletEnabled val="1"/>
        </dgm:presLayoutVars>
      </dgm:prSet>
      <dgm:spPr/>
    </dgm:pt>
    <dgm:pt modelId="{63F53F89-A77F-4E19-A823-ECD68CF20B30}" type="pres">
      <dgm:prSet presAssocID="{56FA8E93-A27A-48CB-AFB7-D42AA05A0339}" presName="FourNodes_4" presStyleLbl="node1" presStyleIdx="3" presStyleCnt="4">
        <dgm:presLayoutVars>
          <dgm:bulletEnabled val="1"/>
        </dgm:presLayoutVars>
      </dgm:prSet>
      <dgm:spPr/>
    </dgm:pt>
    <dgm:pt modelId="{6B3CFD53-99E8-4C13-B897-EA2667577DA6}" type="pres">
      <dgm:prSet presAssocID="{56FA8E93-A27A-48CB-AFB7-D42AA05A0339}" presName="FourConn_1-2" presStyleLbl="fgAccFollowNode1" presStyleIdx="0" presStyleCnt="3">
        <dgm:presLayoutVars>
          <dgm:bulletEnabled val="1"/>
        </dgm:presLayoutVars>
      </dgm:prSet>
      <dgm:spPr/>
    </dgm:pt>
    <dgm:pt modelId="{6F9DEB70-3E96-412E-9D40-1D2D193DB05D}" type="pres">
      <dgm:prSet presAssocID="{56FA8E93-A27A-48CB-AFB7-D42AA05A0339}" presName="FourConn_2-3" presStyleLbl="fgAccFollowNode1" presStyleIdx="1" presStyleCnt="3">
        <dgm:presLayoutVars>
          <dgm:bulletEnabled val="1"/>
        </dgm:presLayoutVars>
      </dgm:prSet>
      <dgm:spPr/>
    </dgm:pt>
    <dgm:pt modelId="{F9D283C0-9CF0-409C-B6B7-B89DE749B426}" type="pres">
      <dgm:prSet presAssocID="{56FA8E93-A27A-48CB-AFB7-D42AA05A0339}" presName="FourConn_3-4" presStyleLbl="fgAccFollowNode1" presStyleIdx="2" presStyleCnt="3">
        <dgm:presLayoutVars>
          <dgm:bulletEnabled val="1"/>
        </dgm:presLayoutVars>
      </dgm:prSet>
      <dgm:spPr/>
    </dgm:pt>
    <dgm:pt modelId="{9C5C7F46-F07C-44CE-862D-B9E42B0C4CA7}" type="pres">
      <dgm:prSet presAssocID="{56FA8E93-A27A-48CB-AFB7-D42AA05A0339}" presName="FourNodes_1_text" presStyleLbl="node1" presStyleIdx="3" presStyleCnt="4">
        <dgm:presLayoutVars>
          <dgm:bulletEnabled val="1"/>
        </dgm:presLayoutVars>
      </dgm:prSet>
      <dgm:spPr/>
    </dgm:pt>
    <dgm:pt modelId="{A2AC8F9A-11BB-470E-9B68-05051C0061DB}" type="pres">
      <dgm:prSet presAssocID="{56FA8E93-A27A-48CB-AFB7-D42AA05A0339}" presName="FourNodes_2_text" presStyleLbl="node1" presStyleIdx="3" presStyleCnt="4">
        <dgm:presLayoutVars>
          <dgm:bulletEnabled val="1"/>
        </dgm:presLayoutVars>
      </dgm:prSet>
      <dgm:spPr/>
    </dgm:pt>
    <dgm:pt modelId="{9EE269D2-F4F1-4627-9797-D5FB3FF9C46C}" type="pres">
      <dgm:prSet presAssocID="{56FA8E93-A27A-48CB-AFB7-D42AA05A0339}" presName="FourNodes_3_text" presStyleLbl="node1" presStyleIdx="3" presStyleCnt="4">
        <dgm:presLayoutVars>
          <dgm:bulletEnabled val="1"/>
        </dgm:presLayoutVars>
      </dgm:prSet>
      <dgm:spPr/>
    </dgm:pt>
    <dgm:pt modelId="{EA7FD30C-74A7-44DF-88AD-31C1809E7C08}" type="pres">
      <dgm:prSet presAssocID="{56FA8E93-A27A-48CB-AFB7-D42AA05A033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9A4C415-3773-4CAB-8AF8-2A895E755788}" type="presOf" srcId="{1C715429-6C8E-4CE4-9E84-BA9D0A8DA88F}" destId="{9C5C7F46-F07C-44CE-862D-B9E42B0C4CA7}" srcOrd="1" destOrd="0" presId="urn:microsoft.com/office/officeart/2005/8/layout/vProcess5"/>
    <dgm:cxn modelId="{996E3034-D8E2-4041-BB1E-A0F90CFEE304}" type="presOf" srcId="{ED6C2DDA-A077-4767-AB22-A4F98750858E}" destId="{7E2F1C9B-DE53-49AF-A50F-DC46B306ED3C}" srcOrd="0" destOrd="0" presId="urn:microsoft.com/office/officeart/2005/8/layout/vProcess5"/>
    <dgm:cxn modelId="{E7978F51-394D-4112-9598-7F7B6FC81250}" srcId="{56FA8E93-A27A-48CB-AFB7-D42AA05A0339}" destId="{ED6C2DDA-A077-4767-AB22-A4F98750858E}" srcOrd="2" destOrd="0" parTransId="{CC97F762-5474-4D6E-8CFB-F9A1C372DD4D}" sibTransId="{1150E5F4-A751-4021-BE48-C9F7D954EBBD}"/>
    <dgm:cxn modelId="{3361E053-C3CC-4923-9FFD-114BDD9717B9}" type="presOf" srcId="{56FA8E93-A27A-48CB-AFB7-D42AA05A0339}" destId="{1551B690-5E5C-4C21-B66A-10A5A415A176}" srcOrd="0" destOrd="0" presId="urn:microsoft.com/office/officeart/2005/8/layout/vProcess5"/>
    <dgm:cxn modelId="{3BA59A74-3F34-40C8-906F-D7926FA87D35}" type="presOf" srcId="{1150E5F4-A751-4021-BE48-C9F7D954EBBD}" destId="{F9D283C0-9CF0-409C-B6B7-B89DE749B426}" srcOrd="0" destOrd="0" presId="urn:microsoft.com/office/officeart/2005/8/layout/vProcess5"/>
    <dgm:cxn modelId="{F64FEE86-70EF-4A19-9B51-6EF72229C234}" type="presOf" srcId="{1C715429-6C8E-4CE4-9E84-BA9D0A8DA88F}" destId="{D754B7E9-5806-4ED4-83C4-7096799A3708}" srcOrd="0" destOrd="0" presId="urn:microsoft.com/office/officeart/2005/8/layout/vProcess5"/>
    <dgm:cxn modelId="{8F274B89-AB52-46F0-8FE5-ABFB3175D831}" type="presOf" srcId="{07FD93B0-7B58-4974-8A08-1B980F74DE91}" destId="{3F316E15-0789-4DBC-9556-9C34B1A0F433}" srcOrd="0" destOrd="0" presId="urn:microsoft.com/office/officeart/2005/8/layout/vProcess5"/>
    <dgm:cxn modelId="{6848D98C-A289-4AE3-8447-4513A5D4F95A}" type="presOf" srcId="{6E97BFCA-3018-47AE-B8B1-73CCB898C302}" destId="{63F53F89-A77F-4E19-A823-ECD68CF20B30}" srcOrd="0" destOrd="0" presId="urn:microsoft.com/office/officeart/2005/8/layout/vProcess5"/>
    <dgm:cxn modelId="{00720C9C-36EC-4673-81DC-BFAA30D818BB}" type="presOf" srcId="{07FD93B0-7B58-4974-8A08-1B980F74DE91}" destId="{A2AC8F9A-11BB-470E-9B68-05051C0061DB}" srcOrd="1" destOrd="0" presId="urn:microsoft.com/office/officeart/2005/8/layout/vProcess5"/>
    <dgm:cxn modelId="{705867AE-F9F4-41CA-8D42-61A47DAED5F0}" srcId="{56FA8E93-A27A-48CB-AFB7-D42AA05A0339}" destId="{1C715429-6C8E-4CE4-9E84-BA9D0A8DA88F}" srcOrd="0" destOrd="0" parTransId="{F06CBEA9-36D3-4BD0-A211-D8594772BB80}" sibTransId="{51E09BAD-CB62-488E-B536-46514C55D039}"/>
    <dgm:cxn modelId="{CE341ABA-9F61-45E7-B91C-ED5302289962}" srcId="{56FA8E93-A27A-48CB-AFB7-D42AA05A0339}" destId="{07FD93B0-7B58-4974-8A08-1B980F74DE91}" srcOrd="1" destOrd="0" parTransId="{E6A5ADBB-85EC-40EB-A2AF-4D45550D2788}" sibTransId="{871BB04E-BF71-455B-9FB3-5CB9FBFF7619}"/>
    <dgm:cxn modelId="{EC5254CA-7D3C-40DB-B8CD-0A4951F40A10}" srcId="{56FA8E93-A27A-48CB-AFB7-D42AA05A0339}" destId="{6E97BFCA-3018-47AE-B8B1-73CCB898C302}" srcOrd="3" destOrd="0" parTransId="{BB1CE87A-658B-49E5-8901-CFD74B4AFC50}" sibTransId="{E2ACAF5F-3408-4BDB-A559-5553585B2D7B}"/>
    <dgm:cxn modelId="{2A4020CC-B4D3-4F2B-9824-538AF68394E5}" type="presOf" srcId="{ED6C2DDA-A077-4767-AB22-A4F98750858E}" destId="{9EE269D2-F4F1-4627-9797-D5FB3FF9C46C}" srcOrd="1" destOrd="0" presId="urn:microsoft.com/office/officeart/2005/8/layout/vProcess5"/>
    <dgm:cxn modelId="{FCF635D1-25D7-4CB8-9C30-416B11DBC05D}" type="presOf" srcId="{871BB04E-BF71-455B-9FB3-5CB9FBFF7619}" destId="{6F9DEB70-3E96-412E-9D40-1D2D193DB05D}" srcOrd="0" destOrd="0" presId="urn:microsoft.com/office/officeart/2005/8/layout/vProcess5"/>
    <dgm:cxn modelId="{F96C01E4-BB25-491D-A7CC-71196FCF2014}" type="presOf" srcId="{51E09BAD-CB62-488E-B536-46514C55D039}" destId="{6B3CFD53-99E8-4C13-B897-EA2667577DA6}" srcOrd="0" destOrd="0" presId="urn:microsoft.com/office/officeart/2005/8/layout/vProcess5"/>
    <dgm:cxn modelId="{1A9180F9-0D27-41AC-92EE-F15DB4B8322F}" type="presOf" srcId="{6E97BFCA-3018-47AE-B8B1-73CCB898C302}" destId="{EA7FD30C-74A7-44DF-88AD-31C1809E7C08}" srcOrd="1" destOrd="0" presId="urn:microsoft.com/office/officeart/2005/8/layout/vProcess5"/>
    <dgm:cxn modelId="{E35E4D9D-F941-4A0C-B8E7-75FBE4FD0363}" type="presParOf" srcId="{1551B690-5E5C-4C21-B66A-10A5A415A176}" destId="{ECA77A09-CD00-4035-9702-3C0B5713DA91}" srcOrd="0" destOrd="0" presId="urn:microsoft.com/office/officeart/2005/8/layout/vProcess5"/>
    <dgm:cxn modelId="{BD799F5A-AE83-48D8-9971-09F21320FACC}" type="presParOf" srcId="{1551B690-5E5C-4C21-B66A-10A5A415A176}" destId="{D754B7E9-5806-4ED4-83C4-7096799A3708}" srcOrd="1" destOrd="0" presId="urn:microsoft.com/office/officeart/2005/8/layout/vProcess5"/>
    <dgm:cxn modelId="{B8A97169-734B-4B12-A9E7-8920124419A6}" type="presParOf" srcId="{1551B690-5E5C-4C21-B66A-10A5A415A176}" destId="{3F316E15-0789-4DBC-9556-9C34B1A0F433}" srcOrd="2" destOrd="0" presId="urn:microsoft.com/office/officeart/2005/8/layout/vProcess5"/>
    <dgm:cxn modelId="{C80B3029-C1D2-4471-94D4-2A9602AA2B16}" type="presParOf" srcId="{1551B690-5E5C-4C21-B66A-10A5A415A176}" destId="{7E2F1C9B-DE53-49AF-A50F-DC46B306ED3C}" srcOrd="3" destOrd="0" presId="urn:microsoft.com/office/officeart/2005/8/layout/vProcess5"/>
    <dgm:cxn modelId="{BEA69899-890C-4CA6-AF00-9F8697237D20}" type="presParOf" srcId="{1551B690-5E5C-4C21-B66A-10A5A415A176}" destId="{63F53F89-A77F-4E19-A823-ECD68CF20B30}" srcOrd="4" destOrd="0" presId="urn:microsoft.com/office/officeart/2005/8/layout/vProcess5"/>
    <dgm:cxn modelId="{DE07B7E3-2E89-4271-8CAA-159998809C67}" type="presParOf" srcId="{1551B690-5E5C-4C21-B66A-10A5A415A176}" destId="{6B3CFD53-99E8-4C13-B897-EA2667577DA6}" srcOrd="5" destOrd="0" presId="urn:microsoft.com/office/officeart/2005/8/layout/vProcess5"/>
    <dgm:cxn modelId="{FFC7FAB2-FD8F-48A4-B8E0-6BE528EC6D7D}" type="presParOf" srcId="{1551B690-5E5C-4C21-B66A-10A5A415A176}" destId="{6F9DEB70-3E96-412E-9D40-1D2D193DB05D}" srcOrd="6" destOrd="0" presId="urn:microsoft.com/office/officeart/2005/8/layout/vProcess5"/>
    <dgm:cxn modelId="{67ABF083-22F3-4530-9AFA-76EBD0166A6A}" type="presParOf" srcId="{1551B690-5E5C-4C21-B66A-10A5A415A176}" destId="{F9D283C0-9CF0-409C-B6B7-B89DE749B426}" srcOrd="7" destOrd="0" presId="urn:microsoft.com/office/officeart/2005/8/layout/vProcess5"/>
    <dgm:cxn modelId="{1E0ABBAB-35B9-46F2-9AA3-AB8A1A9995A6}" type="presParOf" srcId="{1551B690-5E5C-4C21-B66A-10A5A415A176}" destId="{9C5C7F46-F07C-44CE-862D-B9E42B0C4CA7}" srcOrd="8" destOrd="0" presId="urn:microsoft.com/office/officeart/2005/8/layout/vProcess5"/>
    <dgm:cxn modelId="{39DC87F2-855D-4CE4-B32B-2BAEA74FBFDB}" type="presParOf" srcId="{1551B690-5E5C-4C21-B66A-10A5A415A176}" destId="{A2AC8F9A-11BB-470E-9B68-05051C0061DB}" srcOrd="9" destOrd="0" presId="urn:microsoft.com/office/officeart/2005/8/layout/vProcess5"/>
    <dgm:cxn modelId="{B89783E2-5350-4B8C-A150-71890C88D34A}" type="presParOf" srcId="{1551B690-5E5C-4C21-B66A-10A5A415A176}" destId="{9EE269D2-F4F1-4627-9797-D5FB3FF9C46C}" srcOrd="10" destOrd="0" presId="urn:microsoft.com/office/officeart/2005/8/layout/vProcess5"/>
    <dgm:cxn modelId="{A87A43ED-4CD5-4C61-A6B2-B2564AD37A43}" type="presParOf" srcId="{1551B690-5E5C-4C21-B66A-10A5A415A176}" destId="{EA7FD30C-74A7-44DF-88AD-31C1809E7C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B7E9-5806-4ED4-83C4-7096799A3708}">
      <dsp:nvSpPr>
        <dsp:cNvPr id="0" name=""/>
        <dsp:cNvSpPr/>
      </dsp:nvSpPr>
      <dsp:spPr>
        <a:xfrm>
          <a:off x="0" y="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Obtenção dos Sprites necessários para o Projeto</a:t>
          </a:r>
          <a:endParaRPr lang="en-US" sz="2300" kern="1200"/>
        </a:p>
      </dsp:txBody>
      <dsp:txXfrm>
        <a:off x="24396" y="24396"/>
        <a:ext cx="7077531" cy="784145"/>
      </dsp:txXfrm>
    </dsp:sp>
    <dsp:sp modelId="{3F316E15-0789-4DBC-9556-9C34B1A0F433}">
      <dsp:nvSpPr>
        <dsp:cNvPr id="0" name=""/>
        <dsp:cNvSpPr/>
      </dsp:nvSpPr>
      <dsp:spPr>
        <a:xfrm>
          <a:off x="673912" y="98438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503267"/>
            <a:satOff val="-229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Implementação da Estrutura do Controlo do Mario</a:t>
          </a:r>
          <a:endParaRPr lang="en-US" sz="2300" kern="1200"/>
        </a:p>
      </dsp:txBody>
      <dsp:txXfrm>
        <a:off x="698308" y="1008776"/>
        <a:ext cx="6782605" cy="784145"/>
      </dsp:txXfrm>
    </dsp:sp>
    <dsp:sp modelId="{7E2F1C9B-DE53-49AF-A50F-DC46B306ED3C}">
      <dsp:nvSpPr>
        <dsp:cNvPr id="0" name=""/>
        <dsp:cNvSpPr/>
      </dsp:nvSpPr>
      <dsp:spPr>
        <a:xfrm>
          <a:off x="1337767" y="1968761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1006534"/>
            <a:satOff val="-4582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Desenvolvimento da Geração do Mapa</a:t>
          </a:r>
          <a:endParaRPr lang="en-US" sz="2300" kern="1200"/>
        </a:p>
      </dsp:txBody>
      <dsp:txXfrm>
        <a:off x="1362163" y="1993157"/>
        <a:ext cx="6792664" cy="784145"/>
      </dsp:txXfrm>
    </dsp:sp>
    <dsp:sp modelId="{63F53F89-A77F-4E19-A823-ECD68CF20B30}">
      <dsp:nvSpPr>
        <dsp:cNvPr id="0" name=""/>
        <dsp:cNvSpPr/>
      </dsp:nvSpPr>
      <dsp:spPr>
        <a:xfrm>
          <a:off x="2011680" y="2953142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Desenvolvimento de Ideias relacionadas com Atividade Física</a:t>
          </a:r>
          <a:endParaRPr lang="en-US" sz="2300" kern="1200"/>
        </a:p>
      </dsp:txBody>
      <dsp:txXfrm>
        <a:off x="2036076" y="2977538"/>
        <a:ext cx="6782605" cy="784145"/>
      </dsp:txXfrm>
    </dsp:sp>
    <dsp:sp modelId="{6B3CFD53-99E8-4C13-B897-EA2667577DA6}">
      <dsp:nvSpPr>
        <dsp:cNvPr id="0" name=""/>
        <dsp:cNvSpPr/>
      </dsp:nvSpPr>
      <dsp:spPr>
        <a:xfrm>
          <a:off x="750531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27127" y="637954"/>
        <a:ext cx="297775" cy="407410"/>
      </dsp:txXfrm>
    </dsp:sp>
    <dsp:sp modelId="{6F9DEB70-3E96-412E-9D40-1D2D193DB05D}">
      <dsp:nvSpPr>
        <dsp:cNvPr id="0" name=""/>
        <dsp:cNvSpPr/>
      </dsp:nvSpPr>
      <dsp:spPr>
        <a:xfrm>
          <a:off x="8179223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16682"/>
            <a:satOff val="-2502"/>
            <a:lumOff val="-21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016682"/>
              <a:satOff val="-2502"/>
              <a:lumOff val="-2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1040" y="1622335"/>
        <a:ext cx="297775" cy="407410"/>
      </dsp:txXfrm>
    </dsp:sp>
    <dsp:sp modelId="{F9D283C0-9CF0-409C-B6B7-B89DE749B426}">
      <dsp:nvSpPr>
        <dsp:cNvPr id="0" name=""/>
        <dsp:cNvSpPr/>
      </dsp:nvSpPr>
      <dsp:spPr>
        <a:xfrm>
          <a:off x="8843077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33363"/>
            <a:satOff val="-5003"/>
            <a:lumOff val="-43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033363"/>
              <a:satOff val="-5003"/>
              <a:lumOff val="-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64894" y="2606716"/>
        <a:ext cx="297775" cy="407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pic>
        <p:nvPicPr>
          <p:cNvPr id="5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91E2A803-1683-4C9B-BCC2-5056A335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42" y="2113112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1010634F-DCA1-4AF7-BFEC-00D41575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7801" y="2151428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per Mario Jumping PNG Image | Mario, Super mario bros, Mario bros">
            <a:extLst>
              <a:ext uri="{FF2B5EF4-FFF2-40B4-BE49-F238E27FC236}">
                <a16:creationId xmlns:a16="http://schemas.microsoft.com/office/drawing/2014/main" id="{DA27E673-86E6-4E4D-9DFE-29D72691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87" y="4018922"/>
            <a:ext cx="1134235" cy="233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rouch | MarioWiki | Fandom">
            <a:extLst>
              <a:ext uri="{FF2B5EF4-FFF2-40B4-BE49-F238E27FC236}">
                <a16:creationId xmlns:a16="http://schemas.microsoft.com/office/drawing/2014/main" id="{395D1E44-4D79-40AE-A4BC-4E8630CC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21" y="4788906"/>
            <a:ext cx="1555969" cy="155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olha de Discurso: Oval 8">
            <a:extLst>
              <a:ext uri="{FF2B5EF4-FFF2-40B4-BE49-F238E27FC236}">
                <a16:creationId xmlns:a16="http://schemas.microsoft.com/office/drawing/2014/main" id="{DD358142-A3C2-40A5-A568-7FE76603FB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670800" y="197865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Bolha de Discurso: Oval 9">
            <a:extLst>
              <a:ext uri="{FF2B5EF4-FFF2-40B4-BE49-F238E27FC236}">
                <a16:creationId xmlns:a16="http://schemas.microsoft.com/office/drawing/2014/main" id="{03753607-BFFA-4DC0-A536-35B963FC75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105537" y="199336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29D4E9-81F0-4D46-AA0B-D6D224E90BCD}"/>
              </a:ext>
            </a:extLst>
          </p:cNvPr>
          <p:cNvSpPr txBox="1"/>
          <p:nvPr/>
        </p:nvSpPr>
        <p:spPr>
          <a:xfrm>
            <a:off x="2794595" y="2089219"/>
            <a:ext cx="106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RIGHT!</a:t>
            </a:r>
          </a:p>
        </p:txBody>
      </p:sp>
      <p:sp>
        <p:nvSpPr>
          <p:cNvPr id="12" name="Bolha de Discurso: Oval 11">
            <a:extLst>
              <a:ext uri="{FF2B5EF4-FFF2-40B4-BE49-F238E27FC236}">
                <a16:creationId xmlns:a16="http://schemas.microsoft.com/office/drawing/2014/main" id="{51BD0396-B600-4C01-9E01-7736C4788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755118" y="4230611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AF555F-FB4D-4B9C-9393-1ECBD251CF82}"/>
              </a:ext>
            </a:extLst>
          </p:cNvPr>
          <p:cNvSpPr txBox="1"/>
          <p:nvPr/>
        </p:nvSpPr>
        <p:spPr>
          <a:xfrm>
            <a:off x="2951412" y="4526999"/>
            <a:ext cx="10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JUMP!</a:t>
            </a:r>
          </a:p>
        </p:txBody>
      </p:sp>
      <p:sp>
        <p:nvSpPr>
          <p:cNvPr id="14" name="Bolha de Discurso: Oval 13">
            <a:extLst>
              <a:ext uri="{FF2B5EF4-FFF2-40B4-BE49-F238E27FC236}">
                <a16:creationId xmlns:a16="http://schemas.microsoft.com/office/drawing/2014/main" id="{55E65525-5C1B-4744-A04B-B473FD8CC0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45459" y="4086303"/>
            <a:ext cx="1351913" cy="962109"/>
          </a:xfrm>
          <a:prstGeom prst="wedgeEllipseCallout">
            <a:avLst>
              <a:gd name="adj1" fmla="val -54342"/>
              <a:gd name="adj2" fmla="val 34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48FB7D-41BD-46C8-BC5C-005C02104730}"/>
              </a:ext>
            </a:extLst>
          </p:cNvPr>
          <p:cNvSpPr txBox="1"/>
          <p:nvPr/>
        </p:nvSpPr>
        <p:spPr>
          <a:xfrm>
            <a:off x="8277586" y="4382691"/>
            <a:ext cx="13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CROUCH!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220BB0-7ECF-4C86-A405-6DDC5711B22E}"/>
              </a:ext>
            </a:extLst>
          </p:cNvPr>
          <p:cNvSpPr txBox="1"/>
          <p:nvPr/>
        </p:nvSpPr>
        <p:spPr>
          <a:xfrm>
            <a:off x="8355186" y="2112793"/>
            <a:ext cx="9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LEFT!</a:t>
            </a:r>
          </a:p>
        </p:txBody>
      </p: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329F4E-1756-4747-AC47-59849449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Progressos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B551A408-AA44-35BB-882E-0ED762215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31520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18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3EA1FAE-9FC5-4AF7-9E7E-9CAB6E823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4" y="2219495"/>
            <a:ext cx="754445" cy="9906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768B9A8-3BD8-471A-AEE5-B2B91E756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3484251"/>
            <a:ext cx="754445" cy="10059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4738940"/>
            <a:ext cx="746825" cy="1005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7B5D7BC-7160-4148-9257-C83CF431F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2140493"/>
            <a:ext cx="746825" cy="106689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62893A0-EB14-4150-8D7C-B7C5ABA39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91" y="3457074"/>
            <a:ext cx="723963" cy="83065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1E86A51-B381-4D03-8933-B80405778F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1" y="4811370"/>
            <a:ext cx="800169" cy="77730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3A71081-D2B4-41EA-BB45-809016EFEB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79" y="2140493"/>
            <a:ext cx="701101" cy="85351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4ADCA4B-FCE8-498C-BC84-E578BE1C0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3305859"/>
            <a:ext cx="723963" cy="101354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F0B550-B21A-4395-8D31-5D931CAAA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4811370"/>
            <a:ext cx="746825" cy="70110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133261D-6831-43C2-985E-05362DA798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64" y="2219495"/>
            <a:ext cx="586791" cy="60203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EA9277D-A690-45CF-8BDC-D608862E74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067823"/>
            <a:ext cx="609653" cy="63251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8C43A20-4C96-44C0-A017-B8B06A68E5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987214"/>
            <a:ext cx="723900" cy="8001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E0CB46-03F8-4CC4-8070-8F3686122A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56" y="5081313"/>
            <a:ext cx="586791" cy="57917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4528A36-36F4-42D7-B451-7565C0AD60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18" y="2054275"/>
            <a:ext cx="693480" cy="101354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C43E904-43CE-4316-88AE-8E17B8B985F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21" y="3309669"/>
            <a:ext cx="617273" cy="1005927"/>
          </a:xfrm>
          <a:prstGeom prst="rect">
            <a:avLst/>
          </a:prstGeom>
        </p:spPr>
      </p:pic>
      <p:pic>
        <p:nvPicPr>
          <p:cNvPr id="63" name="Imagem 62" descr="Uma imagem com texto, ClipArt&#10;&#10;Descrição gerada automaticamente">
            <a:extLst>
              <a:ext uri="{FF2B5EF4-FFF2-40B4-BE49-F238E27FC236}">
                <a16:creationId xmlns:a16="http://schemas.microsoft.com/office/drawing/2014/main" id="{696776E0-F019-4C6E-A218-F537D992C8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148" y="4685628"/>
            <a:ext cx="731583" cy="1028789"/>
          </a:xfrm>
          <a:prstGeom prst="rect">
            <a:avLst/>
          </a:prstGeom>
        </p:spPr>
      </p:pic>
      <p:pic>
        <p:nvPicPr>
          <p:cNvPr id="69" name="Imagem 68" descr="Uma imagem com texto, autómato, painel de controlo&#10;&#10;Descrição gerada automaticamente">
            <a:extLst>
              <a:ext uri="{FF2B5EF4-FFF2-40B4-BE49-F238E27FC236}">
                <a16:creationId xmlns:a16="http://schemas.microsoft.com/office/drawing/2014/main" id="{CBE0A8DC-7D8D-4787-B50E-39EA716942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20" y="2039034"/>
            <a:ext cx="754445" cy="104403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4" name="Mario_Test1">
            <a:hlinkClick r:id="" action="ppaction://media"/>
            <a:extLst>
              <a:ext uri="{FF2B5EF4-FFF2-40B4-BE49-F238E27FC236}">
                <a16:creationId xmlns:a16="http://schemas.microsoft.com/office/drawing/2014/main" id="{8D304301-3C07-408E-802D-F1E063A87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83</Words>
  <Application>Microsoft Office PowerPoint</Application>
  <PresentationFormat>Ecrã Panorâmico</PresentationFormat>
  <Paragraphs>20</Paragraphs>
  <Slides>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Amasis MT Pro Black</vt:lpstr>
      <vt:lpstr>Arial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</vt:lpstr>
      <vt:lpstr>Obtenção dos Sprites</vt:lpstr>
      <vt:lpstr>Desenvolvimento dos Controlos e da Geração do Mapa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1</cp:revision>
  <dcterms:created xsi:type="dcterms:W3CDTF">2022-03-20T16:59:03Z</dcterms:created>
  <dcterms:modified xsi:type="dcterms:W3CDTF">2022-03-20T17:34:16Z</dcterms:modified>
</cp:coreProperties>
</file>